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1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8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3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0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1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D91C-673F-47E2-BD79-2F465BBCC9B4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D6A6-2950-4416-ABF6-E1A67C04C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5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57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HEALHT ASSESSMENT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7" y="2688517"/>
            <a:ext cx="4464496" cy="38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5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60649"/>
            <a:ext cx="426046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Orthopnea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sitting Position, leaning his hands on the edge of the bed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bronchial asthma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to ease the condition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Mobilization of accessory respiratory muscles, which allows to make exhale active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://cs623727.vk.me/v623727172/15ccb/d4_PGfplZ_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1104899"/>
            <a:ext cx="7518400" cy="575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60649"/>
            <a:ext cx="6624736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symptom "shop window". Because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stenokardicheskie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 in the sternum, created by walking, the patient is forced to stop.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attack of angina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to ease the condition.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consumption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miocardom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at the termination of movement; facilitating the work of the heart at the expense of Deposit of the blood in the lower extremities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 descr="http://healthvesti.com/wp-content/uploads/2016/06/23-06-2015-n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504" y="0"/>
            <a:ext cx="5141495" cy="3533776"/>
          </a:xfrm>
          <a:prstGeom prst="rect">
            <a:avLst/>
          </a:prstGeom>
          <a:noFill/>
        </p:spPr>
      </p:pic>
      <p:pic>
        <p:nvPicPr>
          <p:cNvPr id="48134" name="Picture 6" descr="https://mir-zdor.ru/images/origina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0705"/>
            <a:ext cx="6136105" cy="4557295"/>
          </a:xfrm>
          <a:prstGeom prst="rect">
            <a:avLst/>
          </a:prstGeom>
          <a:noFill/>
        </p:spPr>
      </p:pic>
      <p:pic>
        <p:nvPicPr>
          <p:cNvPr id="48136" name="Picture 8" descr="https://www.syl.ru/misc/i/ni/2/4/9/0/6/1/i/249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442" y="1973179"/>
            <a:ext cx="7114673" cy="4884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1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404664"/>
            <a:ext cx="6432715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 "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praying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"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patient is sitting on the bed, bent over, resting on the pillow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Pericardial effusion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to ease the condition.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position, the liquid collects in the bottom part of the fibrous-serous membranes of the heart (the pericardium), and therefore less pressure on the heart and large vessels. "Floating" heart over liquid makes it work.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https://cf.ppt-online.org/files/slide/f/fablPopRq5G6I2FLDutwOWzHQ3evdSsrYBi0xE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6021" y="-4572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6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59" y="332657"/>
            <a:ext cx="6835461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"a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French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"cow")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is a four standing position.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pancreas, stomach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another organ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abdominal cavity.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 of relief.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tumor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pressure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plexus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decreases.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s://vashurolog.com/wp-content/uploads/2017/09/uprazhnenie-na-chetveren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5" y="3287712"/>
            <a:ext cx="4781550" cy="296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332657"/>
            <a:ext cx="6402083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sick side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pleurisy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 fracture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 of relief.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of pleural layers friction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side.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ist.na5bal.ru/pars_docs/refs/7/6383/6383_html_3d516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206" y="2843212"/>
            <a:ext cx="6696075" cy="3609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5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757" y="288758"/>
            <a:ext cx="11454063" cy="5576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sit or lie bended with hands pressed against epigastric region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gastric Ulcer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on a posterior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wall)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 of relief.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cidic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juice ebbs away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ulcer,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 reduces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paroxysm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unstriated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medical-enc.ru/28/images/yazvennaya-bolez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526" y="3392905"/>
            <a:ext cx="2526631" cy="3465095"/>
          </a:xfrm>
          <a:prstGeom prst="rect">
            <a:avLst/>
          </a:prstGeom>
          <a:noFill/>
        </p:spPr>
      </p:pic>
      <p:pic>
        <p:nvPicPr>
          <p:cNvPr id="8" name="Picture 10" descr="https://myslide.ru/documents_3/c1d8cc4917c5a53981b32553ab9a3aae/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279" y="2671010"/>
            <a:ext cx="5874585" cy="4584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6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4211053"/>
            <a:ext cx="11118462" cy="228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dog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osition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lies on the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legs bent and pressed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thrown back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Meningitis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 of relief.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caused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extremities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contracture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Kernig`s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symptom) and occipitals contracture (neck stiffness)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https://im0-tub-ru.yandex.net/i?id=4a9b5b0df3c7de4569b688a30433da8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2" y="-2205789"/>
            <a:ext cx="6946232" cy="6272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7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Body build (Habitus)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385" y="1148576"/>
            <a:ext cx="5696415" cy="50283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build is a collective term that includes constitutional type, anthropometric data (height, weight).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functional and morphological characteristics of a body, based on the hereditary and acquired characteristics.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Normosthenic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Hypersthenic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Asthenic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4813"/>
            <a:ext cx="5181600" cy="36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234" y="404665"/>
            <a:ext cx="5707566" cy="5721499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Normosthenic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regular build and body balance,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well-developed skeletal muscles,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regular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the chest. Epigastric angle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Asthenic type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characterized by its length development. Muscles are weak, neck is long. Chest is narrow and contracted. Its lateral dimension is much bigger than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anterioposterior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dimension. Epigastric angle narrow (less than 90 degrees). Ribs are oblique, intercostal spaces are increased. The blade bones doesn`t bear against the chest.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645024"/>
            <a:ext cx="487186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5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956" y="188640"/>
            <a:ext cx="4360127" cy="6336704"/>
          </a:xfrm>
        </p:spPr>
        <p:txBody>
          <a:bodyPr>
            <a:no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Hypersthenic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is characterized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 development. Height is average,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supernutrition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muscles are well-developed.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houlders are wide and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is short.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abdomen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 volume.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is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anterioposterior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increased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Epigastric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blunt(more than 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degrees), intercostal spaces are narrow.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410" y="332657"/>
            <a:ext cx="5370078" cy="579350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adult height varies from 1.5 m to 2 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deviations from the norm: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Gigantism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Dwarfism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Body temperature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healthy person body temperature varies to a small degree from 36,4 C to 36,9°C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 thermometry is made twice a day - in the morning in the fasted state (at 7-8 a.m. and at 5-6 p.m. before the last meal).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may be taken every 3 hours for specific indications.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8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groups of methods of examination: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method of examination</a:t>
            </a:r>
          </a:p>
          <a:p>
            <a:pPr marL="1143000" indent="-11430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method of  examination</a:t>
            </a:r>
          </a:p>
          <a:p>
            <a:pPr marL="1143000" indent="-11430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method of examination (laboratory-instrumental)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method of examination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INFORMATION (questioning)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INSPECTION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VITAL FUNCTIONS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67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0654" y="535259"/>
            <a:ext cx="5529146" cy="5641704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Armpits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Oral cavity (the thermometer is placed under the tongue)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Inguinal folds (in children)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Rectum (the temperature of the rectum is usually 0.5-1 degree Celsius higher  than of the armpit)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thermometry, it is necessary to check the temperature of any hyperemic skin area. In case of inflammatory there is localized temperature rise.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01083"/>
            <a:ext cx="5181600" cy="587588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Skin and visible mucous membrane, hair, and nails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color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moisture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turgor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lesions (abnormal skin elements)    "skin cleanliness"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condition of nails and hair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5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5259" y="446049"/>
            <a:ext cx="5484541" cy="573091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color varies by body part and person.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individual variations, skin color is usually uniform over the body.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skin pigmentation ranges from light pink to ruddy pink in light skin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from light to deep brown or olive in dark skin.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46049"/>
            <a:ext cx="5181600" cy="57309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practitioner often faces several types of skin color change: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•Pallor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Hyperemia 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skin color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9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050" y="579863"/>
            <a:ext cx="3601844" cy="5597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(unusual paleness) may exist due to: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anemia of any origin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peripheral arterial spasm in some diseases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bluish discoloration of skin and mucous membranes.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8546" y="412595"/>
            <a:ext cx="6815254" cy="5764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cyanosis depending on origin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cyanosis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cyanosis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(Central, Peripheral and Mixed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cyanosis may develop as a result of accumulation of blood  in peripheral veins (thrombophlebitis, compression by a tumor or enlarged lymph nodes).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cyanosis develops in case of  respiratory and cardiovascular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 occurs if the absolute amount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hemoglobin in the blood exceeds 40-50 g/l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total amount of hemoglobin-120 -150 g/l)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5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049" y="613317"/>
            <a:ext cx="11251580" cy="556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(pulmonary) cyanosis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cyanosis appears in case of blood oxygenation disorder in the lungs in case of acute and chronic diseases of lungs and heart. Skin is of ash-gray tint. The skin is warm.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Peripheral cyanosis (acrocyanosis)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in case of chronic heart failure.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myocardial contractility decreases the blood flow on the periphery slows down.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consumption increases, that is why content of reduced hemoglobin increases, especially in the distal ends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cyanosis lips, fingertips and tiptoes cyanosis, nasal tip cyanosis, earlobes cyanosis. Limbs are cold.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1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cyanosis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in case of severe heart and lungs diseases.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more difficult to note changes such as pallor or cyanosis in patients with dark skin tones.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11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898" y="579863"/>
            <a:ext cx="3958682" cy="55971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hyperemia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caused by: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fever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local inflammatory reaction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hemoglobin high level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response to some drugs (e.g., nicotinic acid, nitrates)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3581" y="579863"/>
            <a:ext cx="6960220" cy="55971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Jaundice is Yellowish skin color is caused by skin and mucous membrane saturation with bilirubin and by its content increase. </a:t>
            </a:r>
            <a:endParaRPr lang="ru-RU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Jaundice develops in case of liver and gall bladder </a:t>
            </a:r>
            <a:r>
              <a:rPr lang="en-US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diseases</a:t>
            </a:r>
          </a:p>
          <a:p>
            <a:r>
              <a:rPr lang="en-US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Initial signs of jaundice are best identified during sclera examination. However, the skin </a:t>
            </a:r>
            <a:r>
              <a:rPr lang="en-US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may be normal.</a:t>
            </a:r>
            <a:endParaRPr lang="ru-RU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(brown) skin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case of depression of adrenal glands function.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Brownish pigmentation usually occurs in the form of spots on the different parts of the body (face, neck, hands). And on the places exposed to friction - armpits, the lumbar region, inner thighs, genitals.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78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5688" y="267630"/>
            <a:ext cx="4047892" cy="590933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hydration of skin and mucous membranes helps to reveal body fluid imbalances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moisture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determined visually and with the help of  palpation.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the following degrees of skin moisture: normal, dry and moist.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is normally smooth and dry (skin folds such as the axillae are normally moist)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9990" y="557561"/>
            <a:ext cx="6413810" cy="56194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Turgor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skin's elasticity.  To assess skin turgor, grasp a fold of skin on the back of the forearm with the fingertips and release.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 the skin lifts easily and snaps back immediately to its resting position.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skin elasticity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stays pinched or tented when turgor is poor.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17" y="4103649"/>
            <a:ext cx="3155795" cy="240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0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skin elasticity is possible: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of elderly and senile age;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case of dehydration (vomiting, diarrhea, and so on).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skin turgor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 is impossible to pull up the skinfold) often indicates a water retention, often accompanied by skin puffiness (invisible edema).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6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5688" y="568712"/>
            <a:ext cx="3858322" cy="56082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subcutaneous fat you should pay attention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subcutaneous fat development,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place of primary fat storage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blood vessels changes.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3581" y="468351"/>
            <a:ext cx="6960220" cy="57086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evaluating the degree of subcutaneous fat you should consider: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data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 data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subcutaneous fat by palpation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fold on the abdomen near the navel (the norm is 1-2 cm);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fold under the collarbone, and shoulder blade (the norm is 1-2 cm);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4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subcutaneous fat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may be: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(obesity),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(underweight 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undernutrition (cachexia).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weight loss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cachexia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observed in case of  long-term, severe intoxication, chronic infections, malignant tumors, thyroid gland and pancreas dysfunctions, some mental diseases and so 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01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Questioning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Questioning  consists of four parts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Passport data (biographic)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Patient’s complaints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Anamnesis (history) of present illness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Anamnesis of life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(past medical history)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methods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components of a physical examination include: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(general outer inspection)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Percussion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Auscultation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65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79502"/>
            <a:ext cx="5181600" cy="5697461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Еdema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excessive water retention in body tissues and serous cavities.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Local and General  edema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edema appear most often due to: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local dysfunction  of venous or lymphoid outflow (varicose vein disease, thrombophlebitis, elephant-leg).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appeared because of venous outflow dysfunction are usually accompanied by severe skin cyanosis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702527"/>
            <a:ext cx="5181600" cy="54744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cases, most often skin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(Subcutaneous) 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in case of heart, kidneys diseases or diseases of other internal organs and they are caused by the mechanisms dysfunction involved in water-electrolyte balance regulation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19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537" y="546410"/>
            <a:ext cx="5685263" cy="563055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often there are edema of heart and kidney origin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localized on the face, especially in the area of eyelids.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pronounced in the morning.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gradually, and are often accompanied by shortness of breath.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 edema in patients with heart diseases appear on the feet. Edema appear in the evening, especially after long-time walking and disappear after a night's rest.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97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839" y="680224"/>
            <a:ext cx="5662961" cy="5496739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In advanced cases of heart and kidney failure fluid (transudate) may accumulate in serous cavities.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cavity edema. </a:t>
            </a:r>
            <a:endParaRPr lang="ru-RU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fluid that accumulates in the serous cavities is called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transudate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Type cavity edema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Hydrothorax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Hydropericardium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Ascites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80224"/>
            <a:ext cx="5181600" cy="549673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Hydrothorax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accumulation of fluid in the pleural cavity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Hydropericardium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accumulation of fluid in the pericardial cavity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accumulation of fluid in the abdominal cavity.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Anasarca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generalized infiltration of edema fluid into subcutaneous connective tissue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219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peripheral edema determination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 method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and subcutaneous fat of ankles, shins, sacrum or sternum with a thumb. In case of edema there will be pits remained;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observation of body weight dynamics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measuring amount of fluid you drink and amount of urine (diuresis)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(OUTER) INSPECTION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General condition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Mental status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Position of patient on bed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Body shape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Posture, gait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Body temperature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Examination of the skin, skin appendages (nails, hair and visible mucous membranes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Inspection of subcutaneous fatty tissue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General condition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general condition (severity status) makes after a complete examination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customary to distinguish between the following gradation of the General condition: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severe,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condition (agonal, clinical death).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92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502" y="535259"/>
            <a:ext cx="3010830" cy="56417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severity of the condition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degree of violation of the vital functions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2.The degree of threat directly the life of the patient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3.Possibility of serious complications in the nearest future life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4078" y="401444"/>
            <a:ext cx="7439722" cy="62446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satisfactory condition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b="1" dirty="0" smtClean="0"/>
              <a:t>Good)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 active, freely walks, communicates  with other patients Vital signs are stable and within normal limits. Patient is conscious and comfortable.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moderate severity (</a:t>
            </a:r>
            <a:r>
              <a:rPr lang="en-US" b="1" dirty="0"/>
              <a:t>Fair)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signs are stable and within normal limits. Patient is conscious, but may be uncomfortable. Indicators are favorable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condition. (</a:t>
            </a:r>
            <a:r>
              <a:rPr lang="en-US" b="1" dirty="0"/>
              <a:t>Serious)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in an untenable situation often lies in bed, consciousness may be clear, but often violated (stupor,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signs may be unstable and not within normal limits. Patient is acutely ill. There is danger to life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severe condition (Critical)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patient's position on bed is passive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be unconscious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signs are unstable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emergency medical care the patient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condition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(agonal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condition, clinical death)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141" y="468351"/>
            <a:ext cx="5640659" cy="570861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Mental status (Consciousness)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evaluation of consciousness you need to determine how adequately the patient perceives the environment, responds to the medical staff that understands the questions he was asked how quickly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does not respond to the questions, you can use to the following methods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him loudly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 him slightly as you wake a sleeping person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68351"/>
            <a:ext cx="5181600" cy="57086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does not respond, you should determine the degree of oppression consciousness (level of consciousness)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disturbed consciousness is called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completely oriented in the environment, clearly answers the questions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0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9932" y="535259"/>
            <a:ext cx="3155795" cy="5641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disturbed consciousness is called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completely oriented in the environment, clearly answers the questions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consciousness can be quantitative and qualitative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violations of consciousness (mental disorders)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Qualitative impairment of consciousness may experience delirium, hallucinations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45727" y="535259"/>
            <a:ext cx="8341112" cy="61108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violations  consciousness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oppression consciousness with increasing of severity: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Stupor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Sopor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Stupor (stun)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state of stunned. The patient comes in contact. But the patient is disorientated, bewilderment, and difficulty following commands, answers the questions slowly, with a short delay.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(hibernation) is a condition of abnormally deep sleep. Person can still react to stimuli but falls back in the pathological sleep.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does not respond to others, although sensitivity, including painful  saved. On questions does not respond or responds with one word (Yes - No), responds to the physical examination.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state of deep oppression of the Central nervous  system and disorders of the regulation of the vital functions of the organism.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is unconscious. Respiratory and cardiac activity saved. There is a decrease in or disappearance of basic reflexes.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6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049" y="579862"/>
            <a:ext cx="10907751" cy="6278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positions on bed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the patient’s positions on bed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active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passive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forced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possibility of self, the active movements.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that for different age categories activity may be different.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absence of the patient's ability to self-service (coma, severe weakness, paralysis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takes the forced position often unconsciously, to ease  suffering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forced position of patient is very characteristic for some disease or syndrome.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5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forced position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position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Orthopnea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sitting or lying in bed with a raised head end and lowered his legs.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heart failure.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to ease the condition.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decrease of shortness of breath at the expense of Deposit of the blood in the lower limbs.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www.studfiles.ru/html/2706/146/html_RxChfbB_5s.eTj7/htmlconvd-qpi0GM_html_6238526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7550" y="2353469"/>
            <a:ext cx="339090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68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1852</Words>
  <Application>Microsoft Office PowerPoint</Application>
  <PresentationFormat>Широкоэкранный</PresentationFormat>
  <Paragraphs>222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Times New Roman</vt:lpstr>
      <vt:lpstr>Тема Office</vt:lpstr>
      <vt:lpstr>HEALHT ASSESSMENT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Types of forced position: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Body build (Habitus)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HEALHT ASSESSMENT  </dc:title>
  <dc:creator>Jenya</dc:creator>
  <cp:lastModifiedBy>Jenya</cp:lastModifiedBy>
  <cp:revision>12</cp:revision>
  <dcterms:created xsi:type="dcterms:W3CDTF">2019-01-20T13:54:41Z</dcterms:created>
  <dcterms:modified xsi:type="dcterms:W3CDTF">2019-01-20T15:31:54Z</dcterms:modified>
</cp:coreProperties>
</file>